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B0227-E91D-4847-9D0D-A29962B1995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A509F-1AC3-44FD-80AC-6CE1F270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7804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D53EB-7BC5-4592-9075-B1F044CDCC21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C6E3E-B378-4E38-9E4C-B2194D36F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4050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76CC-4328-48B3-9A73-664A372D8B1B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6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7380-4A73-451C-9B6E-9512EF76DB86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653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7380-4A73-451C-9B6E-9512EF76DB86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2364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7380-4A73-451C-9B6E-9512EF76DB86}" type="datetime1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085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F63C-FED4-46D1-B229-92DB9211EC1B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90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7889-DD18-4E05-A0C9-10AA584CEB69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6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A482-5AA7-4478-BB35-142C31D1B290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0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816FF-E374-4D9A-B541-2709E101656A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7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48EA-9CE9-430C-8C1F-33FC7A79D3AA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1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DF4DE-45D5-4FF2-924F-02B60C2C88DF}" type="datetime1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8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8582-DB4A-4CBB-96CD-288EF10919C1}" type="datetime1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5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B62F-C6D9-406D-913B-492597B344F4}" type="datetime1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4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412-1997-4444-971D-E527C86A1766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2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E05BE47-1643-4BF4-A5D9-E1BED4421E91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7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73C7380-4A73-451C-9B6E-9512EF76DB86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855BA55-854A-420E-B0FF-2A19F93DE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822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arscapedevelopment.wordpress.com/2012/07/06/eureka/" TargetMode="External"/><Relationship Id="rId2" Type="http://schemas.openxmlformats.org/officeDocument/2006/relationships/hyperlink" Target="https://skillcrush.com/2014/03/11/how-to-charge-rates-web-design-freelanc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Links%20need%20to%20be%20added%20to%20site/Paulmichael%20Youngmills%20Resume.doc" TargetMode="External"/><Relationship Id="rId2" Type="http://schemas.openxmlformats.org/officeDocument/2006/relationships/hyperlink" Target="Links%20need%20to%20be%20added%20to%20site/List%20of%20businesses%202016.01%20(1)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Financier: Computer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4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86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74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https://skillcrush.com/2014/03/11/how-to-charge-rates-web-design-freelance/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https://farscapedevelopment.wordpress.com/2012/07/06/eureka/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4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FORK IN THE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Employed</a:t>
            </a:r>
          </a:p>
          <a:p>
            <a:pPr lvl="1"/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Drawbacks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Corporate Worker</a:t>
            </a:r>
          </a:p>
          <a:p>
            <a:pPr lvl="1"/>
            <a:r>
              <a:rPr lang="en-US" dirty="0" smtClean="0"/>
              <a:t>Benefits </a:t>
            </a:r>
          </a:p>
          <a:p>
            <a:pPr lvl="1"/>
            <a:r>
              <a:rPr lang="en-US" dirty="0" smtClean="0"/>
              <a:t>Drawbacks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 OF ACTION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 business Contact list</a:t>
            </a:r>
          </a:p>
          <a:p>
            <a:pPr lvl="1"/>
            <a:r>
              <a:rPr lang="en-US" dirty="0" smtClean="0"/>
              <a:t>Succinct List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Go to Job Fair/ Corporate Website</a:t>
            </a:r>
          </a:p>
          <a:p>
            <a:pPr lvl="1"/>
            <a:r>
              <a:rPr lang="en-US" dirty="0" smtClean="0"/>
              <a:t>DAV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2" descr="Image result for eureka"/>
          <p:cNvSpPr>
            <a:spLocks noChangeAspect="1" noChangeArrowheads="1"/>
          </p:cNvSpPr>
          <p:nvPr/>
        </p:nvSpPr>
        <p:spPr bwMode="auto">
          <a:xfrm>
            <a:off x="3645009" y="450110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eure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Tools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List of Businesses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3" action="ppaction://hlinkfile"/>
              </a:rPr>
              <a:t>Resume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VOYAGE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Calling Business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Follow-up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Site </a:t>
            </a:r>
            <a:r>
              <a:rPr lang="en-US" dirty="0" smtClean="0">
                <a:solidFill>
                  <a:prstClr val="black"/>
                </a:solidFill>
              </a:rPr>
              <a:t>visits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Going to Job Fairs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Corporate websites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0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Eureka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Acquiring an account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Receiving an offer</a:t>
            </a:r>
          </a:p>
          <a:p>
            <a:pPr lvl="1"/>
            <a:r>
              <a:rPr lang="en-US" dirty="0" smtClean="0"/>
              <a:t>Ending this voyage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9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WANTS OF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what they do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self employed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</a:t>
            </a:r>
          </a:p>
          <a:p>
            <a:endParaRPr lang="en-US" dirty="0"/>
          </a:p>
          <a:p>
            <a:r>
              <a:rPr lang="en-US" dirty="0" smtClean="0"/>
              <a:t>Compensation</a:t>
            </a:r>
          </a:p>
          <a:p>
            <a:endParaRPr lang="en-US" dirty="0"/>
          </a:p>
          <a:p>
            <a:r>
              <a:rPr lang="en-US" dirty="0" smtClean="0"/>
              <a:t>Closing Percentage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0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2016 New Business </a:t>
            </a:r>
            <a:r>
              <a:rPr lang="en-US" dirty="0" smtClean="0"/>
              <a:t>Listings</a:t>
            </a:r>
          </a:p>
          <a:p>
            <a:pPr lvl="1"/>
            <a:r>
              <a:rPr lang="en-US" dirty="0"/>
              <a:t>https://www.vbgov.com/government/departments/commissioner-of-the-revenue/business-license/Pages/2016-new-business-listings.aspx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VETERAN JOB FAIR </a:t>
            </a:r>
            <a:r>
              <a:rPr lang="en-US" dirty="0" smtClean="0"/>
              <a:t>SCHEDULE</a:t>
            </a:r>
          </a:p>
          <a:p>
            <a:pPr lvl="1"/>
            <a:r>
              <a:rPr lang="en-US" dirty="0"/>
              <a:t>https://events.recruitmilitary.com/schedule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93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112</TotalTime>
  <Words>102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2</vt:lpstr>
      <vt:lpstr>Quotable</vt:lpstr>
      <vt:lpstr>The Financier: Computer Science</vt:lpstr>
      <vt:lpstr>FORK IN THE ROAD</vt:lpstr>
      <vt:lpstr>PLAN OF ACTION </vt:lpstr>
      <vt:lpstr>Tools </vt:lpstr>
      <vt:lpstr>THE VOYAGE</vt:lpstr>
      <vt:lpstr>Eureka</vt:lpstr>
      <vt:lpstr>WANTS OF THE CLIENT</vt:lpstr>
      <vt:lpstr>Results of self employed</vt:lpstr>
      <vt:lpstr>REFERENCES</vt:lpstr>
      <vt:lpstr>PowerPoint Presentation</vt:lpstr>
      <vt:lpstr>PowerPoint Presentation</vt:lpstr>
      <vt:lpstr>References</vt:lpstr>
    </vt:vector>
  </TitlesOfParts>
  <Company>Virginia Wesleyan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489 Research Project</dc:title>
  <dc:creator>Virginia Wesleyan</dc:creator>
  <cp:lastModifiedBy>Virginia Wesleyan</cp:lastModifiedBy>
  <cp:revision>12</cp:revision>
  <dcterms:created xsi:type="dcterms:W3CDTF">2016-10-17T16:40:41Z</dcterms:created>
  <dcterms:modified xsi:type="dcterms:W3CDTF">2016-11-30T06:29:54Z</dcterms:modified>
</cp:coreProperties>
</file>